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318" r:id="rId6"/>
    <p:sldId id="115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68FB0-19AB-482B-AB25-DC5A341D70DB}" v="18" dt="2023-05-01T10:15:07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PzSyX8sRNA4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32778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يظهر مهارات العمل مع الآخرين)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2661" y="3198167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رابط الفيديو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167608" y="3273333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3E30670-5EF1-3C2A-EFED-39474986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" t="17884" r="29368" b="19353"/>
          <a:stretch/>
        </p:blipFill>
        <p:spPr>
          <a:xfrm>
            <a:off x="3370377" y="1602512"/>
            <a:ext cx="6644825" cy="36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3BB7E-90EB-4208-977A-0A4802FD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9D9AEC-6BD3-41DA-B76B-B5B514A859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12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MEEAD AHMED OBAID ALTENEIJI</cp:lastModifiedBy>
  <cp:revision>19</cp:revision>
  <dcterms:created xsi:type="dcterms:W3CDTF">2023-05-01T10:02:06Z</dcterms:created>
  <dcterms:modified xsi:type="dcterms:W3CDTF">2024-01-06T15:07:39Z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